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71" r:id="rId2"/>
    <p:sldId id="262" r:id="rId3"/>
    <p:sldId id="263" r:id="rId4"/>
    <p:sldId id="265" r:id="rId5"/>
    <p:sldId id="267" r:id="rId6"/>
    <p:sldId id="266" r:id="rId7"/>
    <p:sldId id="268" r:id="rId8"/>
    <p:sldId id="269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2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0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35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684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9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32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5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9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0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8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8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0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5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2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98429A-E7A1-426A-AAC2-3E77DE4708ED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208E-294D-45AE-970F-4A50654D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0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48893" y="541390"/>
            <a:ext cx="8825658" cy="2677648"/>
          </a:xfrm>
        </p:spPr>
        <p:txBody>
          <a:bodyPr/>
          <a:lstStyle/>
          <a:p>
            <a:r>
              <a:rPr lang="en-US" dirty="0"/>
              <a:t>Decision Control </a:t>
            </a:r>
            <a:r>
              <a:rPr lang="en-US" dirty="0" smtClean="0"/>
              <a:t>Statements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237927" y="4417454"/>
            <a:ext cx="40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By:-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Asstt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Prof:-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Keshav</a:t>
            </a: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Computer Application Department</a:t>
            </a: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4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language support the following types of decision control statements.</a:t>
            </a:r>
          </a:p>
          <a:p>
            <a:r>
              <a:rPr lang="en-US" dirty="0" smtClean="0"/>
              <a:t>if statement</a:t>
            </a:r>
          </a:p>
          <a:p>
            <a:r>
              <a:rPr lang="en-US" dirty="0" smtClean="0"/>
              <a:t>If else statement</a:t>
            </a:r>
          </a:p>
          <a:p>
            <a:r>
              <a:rPr lang="en-US" dirty="0" smtClean="0"/>
              <a:t>Nested if else statement</a:t>
            </a:r>
          </a:p>
          <a:p>
            <a:r>
              <a:rPr lang="en-US" dirty="0" smtClean="0"/>
              <a:t>else if statement</a:t>
            </a:r>
          </a:p>
          <a:p>
            <a:r>
              <a:rPr lang="en-US" dirty="0" smtClean="0"/>
              <a:t>switch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smtClean="0"/>
              <a:t>powerful decision making statement.</a:t>
            </a:r>
          </a:p>
          <a:p>
            <a:r>
              <a:rPr lang="en-US" dirty="0" smtClean="0"/>
              <a:t>if the condition is true then if statement block will be executed ,otherwise skipped.</a:t>
            </a:r>
          </a:p>
          <a:p>
            <a:pPr marL="0" indent="0">
              <a:buNone/>
            </a:pPr>
            <a:r>
              <a:rPr lang="en-US" dirty="0"/>
              <a:t>If(condition)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is true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else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075" y="968992"/>
            <a:ext cx="11117238" cy="5889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given condition is true ,then if block will be executed, otherwise else block will be executed.</a:t>
            </a:r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If(condition)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//code to be executed if the condition is true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is </a:t>
            </a:r>
            <a:r>
              <a:rPr lang="en-US" dirty="0" smtClean="0"/>
              <a:t>false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2" y="0"/>
            <a:ext cx="10515600" cy="6550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Nested if else statements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1722" y="655093"/>
            <a:ext cx="10515600" cy="60323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if else statement contain another if else statement, then known as nested if statement</a:t>
            </a:r>
          </a:p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if(condition)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457200" lvl="1" indent="0">
              <a:buNone/>
            </a:pPr>
            <a:r>
              <a:rPr lang="en-US" dirty="0" smtClean="0"/>
              <a:t>if(condition)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statements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 smtClean="0"/>
              <a:t>	else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 smtClean="0"/>
              <a:t>	statements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statements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0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30" y="0"/>
            <a:ext cx="10515600" cy="1325563"/>
          </a:xfrm>
        </p:spPr>
        <p:txBody>
          <a:bodyPr/>
          <a:lstStyle/>
          <a:p>
            <a:r>
              <a:rPr lang="en-US" dirty="0" smtClean="0"/>
              <a:t>else if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230" y="1501255"/>
            <a:ext cx="11249788" cy="5356746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if you have </a:t>
            </a:r>
            <a:r>
              <a:rPr lang="en-US" dirty="0" smtClean="0"/>
              <a:t>more than two </a:t>
            </a:r>
            <a:r>
              <a:rPr lang="en-US" dirty="0" smtClean="0"/>
              <a:t>decision statements then </a:t>
            </a:r>
            <a:r>
              <a:rPr lang="en-US" dirty="0" smtClean="0"/>
              <a:t>else if ladder</a:t>
            </a:r>
            <a:endParaRPr lang="en-US" dirty="0"/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f(condition 1)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</a:t>
            </a:r>
            <a:r>
              <a:rPr lang="en-US" dirty="0" smtClean="0"/>
              <a:t>1 is </a:t>
            </a:r>
            <a:r>
              <a:rPr lang="en-US" dirty="0"/>
              <a:t>true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else if (condition 2)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</a:t>
            </a:r>
            <a:r>
              <a:rPr lang="en-US" dirty="0" smtClean="0"/>
              <a:t>2 is true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Code to be executed if neither condition 1 nor condition 2 is true.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436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Those problems are solved by else if ladder can also be solved by switch statement.</a:t>
            </a:r>
          </a:p>
          <a:p>
            <a:r>
              <a:rPr lang="en-US" dirty="0" smtClean="0"/>
              <a:t>It is a multi-way decision making statement which select only one of the several alternative based on the value of expression or integer.</a:t>
            </a:r>
          </a:p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switch(expression)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case val1:</a:t>
            </a:r>
          </a:p>
          <a:p>
            <a:pPr marL="0" indent="0">
              <a:buNone/>
            </a:pPr>
            <a:r>
              <a:rPr lang="en-US" dirty="0" smtClean="0"/>
              <a:t>statement block;</a:t>
            </a:r>
          </a:p>
          <a:p>
            <a:pPr marL="0" indent="0">
              <a:buNone/>
            </a:pPr>
            <a:r>
              <a:rPr lang="en-US" dirty="0" smtClean="0"/>
              <a:t>break;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9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716"/>
            <a:ext cx="10515600" cy="5972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case </a:t>
            </a:r>
            <a:r>
              <a:rPr lang="en-US" dirty="0" smtClean="0"/>
              <a:t>val2: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statement block;</a:t>
            </a:r>
          </a:p>
          <a:p>
            <a:pPr marL="0" indent="0">
              <a:buNone/>
            </a:pPr>
            <a:r>
              <a:rPr lang="en-US" dirty="0"/>
              <a:t>break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case valn: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statement block;</a:t>
            </a:r>
          </a:p>
          <a:p>
            <a:pPr marL="0" indent="0">
              <a:buNone/>
            </a:pPr>
            <a:r>
              <a:rPr lang="en-US" dirty="0" smtClean="0"/>
              <a:t>break;</a:t>
            </a:r>
          </a:p>
          <a:p>
            <a:pPr marL="0" indent="0">
              <a:buNone/>
            </a:pPr>
            <a:r>
              <a:rPr lang="en-US" dirty="0" smtClean="0"/>
              <a:t>default:</a:t>
            </a:r>
          </a:p>
          <a:p>
            <a:pPr marL="0" indent="0">
              <a:buNone/>
            </a:pPr>
            <a:r>
              <a:rPr lang="en-US" dirty="0" smtClean="0"/>
              <a:t>statement-block;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2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502" y="2730321"/>
            <a:ext cx="8825658" cy="113266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48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108</TotalTime>
  <Words>309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Decision Control Statements</vt:lpstr>
      <vt:lpstr>Decision Control Structure</vt:lpstr>
      <vt:lpstr>if statement</vt:lpstr>
      <vt:lpstr>if else statement</vt:lpstr>
      <vt:lpstr>Nested if else statements</vt:lpstr>
      <vt:lpstr>else if statement</vt:lpstr>
      <vt:lpstr>Switch statement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Precedence and Associativity of operators</dc:title>
  <dc:creator>sdcollege14</dc:creator>
  <cp:lastModifiedBy>sdcollege1</cp:lastModifiedBy>
  <cp:revision>18</cp:revision>
  <dcterms:created xsi:type="dcterms:W3CDTF">2020-10-05T05:01:01Z</dcterms:created>
  <dcterms:modified xsi:type="dcterms:W3CDTF">2021-01-16T06:42:26Z</dcterms:modified>
</cp:coreProperties>
</file>